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70"/>
  </p:normalViewPr>
  <p:slideViewPr>
    <p:cSldViewPr snapToGrid="0">
      <p:cViewPr varScale="1">
        <p:scale>
          <a:sx n="109" d="100"/>
          <a:sy n="109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D2727-6E33-6867-D0A5-026A98E68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D5532-5FD8-8635-29EE-65FA8B593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97F7E-827C-855A-50BF-C3BF44C3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1ADE-3FF3-BA44-8E10-6CFB95819C45}" type="datetimeFigureOut">
              <a:rPr lang="en-GR" smtClean="0"/>
              <a:t>27/1/26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AD9EA-6778-230D-9A41-2E4C5513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FFB6B-6237-E940-61A4-AF9CA747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F6D-5C43-0349-8E7D-80D374BFBB3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7469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30C5F-EBC0-4723-ACA8-8A6BD5D2A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96F45-4C4E-5172-D8D0-DC3CA43D6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E1EB0-A578-B411-ECAA-2C61E8B7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1ADE-3FF3-BA44-8E10-6CFB95819C45}" type="datetimeFigureOut">
              <a:rPr lang="en-GR" smtClean="0"/>
              <a:t>27/1/26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323E7-EBFB-9234-341C-718B39ED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7AEAC-3928-F5C8-AEFD-DE54CADD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F6D-5C43-0349-8E7D-80D374BFBB3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6910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23B33C-4F64-D2F3-9117-CADA5BCDB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6BF7F-1A14-B210-029F-29BBE7733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0E8D6-4271-C05D-FE5F-CCB06AFD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1ADE-3FF3-BA44-8E10-6CFB95819C45}" type="datetimeFigureOut">
              <a:rPr lang="en-GR" smtClean="0"/>
              <a:t>27/1/26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5C5B3-8C54-D7C6-0761-C746688A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0361F-9CB9-BFFD-E88D-88B1B08E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F6D-5C43-0349-8E7D-80D374BFBB3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0909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AC80-4781-677F-7B7F-E51EF4F0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8ECDF-E8B3-B317-E4E4-17284A43D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83DAD-81B2-3716-327B-693E2340D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1ADE-3FF3-BA44-8E10-6CFB95819C45}" type="datetimeFigureOut">
              <a:rPr lang="en-GR" smtClean="0"/>
              <a:t>27/1/26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6E48B-AE7B-B6A3-AF97-2F4960C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D35B4-30ED-2277-5982-B9B83F5C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F6D-5C43-0349-8E7D-80D374BFBB3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722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11F8-527E-E91C-AE54-E255421A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200A4-DA22-74B5-D75D-D6C344C2D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DF088-5264-CD0A-E440-9A349249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1ADE-3FF3-BA44-8E10-6CFB95819C45}" type="datetimeFigureOut">
              <a:rPr lang="en-GR" smtClean="0"/>
              <a:t>27/1/26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A02E6-22F5-D714-0564-B7824CCD4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395C-6300-8DF8-9A5C-1F7B6F5D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F6D-5C43-0349-8E7D-80D374BFBB3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6729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E8970-A30B-1FA7-B6D3-77F9304D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6C1E-8648-F8C6-F692-3FFCF4746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05A86-7B4C-B3F3-4260-956E97489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0CDB4-1412-56F4-BF33-D46D8F49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1ADE-3FF3-BA44-8E10-6CFB95819C45}" type="datetimeFigureOut">
              <a:rPr lang="en-GR" smtClean="0"/>
              <a:t>27/1/26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11A46-FC4A-6149-B3A2-E23B8801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2A0C2-35DC-FC2E-475C-6BEFE361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F6D-5C43-0349-8E7D-80D374BFBB3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3238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5427-5969-5F6E-0A3E-2FA4DFEA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46B9B-7F97-8A81-4438-313D1EFFB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C94C7-E810-F812-F986-06D067E51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1DAD80-D522-E29C-55B2-1AD204C00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562F8D-C004-6302-AA2B-1986CDE34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F03694-6AEC-CA0C-4883-2B712B26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1ADE-3FF3-BA44-8E10-6CFB95819C45}" type="datetimeFigureOut">
              <a:rPr lang="en-GR" smtClean="0"/>
              <a:t>27/1/26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B5EE5-4507-68A6-58B2-318E432F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48CD9-1FF0-0E49-6303-0073008D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F6D-5C43-0349-8E7D-80D374BFBB3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8552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340F-5834-7CB5-4922-4A097732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08E92-4927-DB24-25AD-2DC17273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1ADE-3FF3-BA44-8E10-6CFB95819C45}" type="datetimeFigureOut">
              <a:rPr lang="en-GR" smtClean="0"/>
              <a:t>27/1/26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85FBB-5583-4065-5A1E-493D306E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A6ADB-E6D6-89D8-FF26-FB45FA5C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F6D-5C43-0349-8E7D-80D374BFBB3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0240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8D3DF9-C2E4-9FEC-DE49-36BAEC8D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1ADE-3FF3-BA44-8E10-6CFB95819C45}" type="datetimeFigureOut">
              <a:rPr lang="en-GR" smtClean="0"/>
              <a:t>27/1/26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89C25-9DA2-BBA0-F4E7-653CD227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8C858-A68E-87A9-F19E-4AB97BEB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F6D-5C43-0349-8E7D-80D374BFBB3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6581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FB01-9C75-D9AA-822F-871E56DF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EB6D-431F-F290-933E-3B5BE5C98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FDED6-4124-3C5C-9BF5-665A17BC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47A26-4E6E-93EE-9EED-04285A61D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1ADE-3FF3-BA44-8E10-6CFB95819C45}" type="datetimeFigureOut">
              <a:rPr lang="en-GR" smtClean="0"/>
              <a:t>27/1/26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3393E-3C04-B798-D737-ECA7B45B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6DEDA-1805-D56A-E3B7-2B00D31A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F6D-5C43-0349-8E7D-80D374BFBB3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322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B842-21E0-FE19-F53A-30979B94F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AE4EDC-0FB2-DFCD-E138-B702FCE9C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534EF-9FC8-F9BF-8069-4AB7E5F46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D4083-7C38-65E7-F978-11F9D9EE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1ADE-3FF3-BA44-8E10-6CFB95819C45}" type="datetimeFigureOut">
              <a:rPr lang="en-GR" smtClean="0"/>
              <a:t>27/1/26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97DA8-4275-FD13-DC22-5C8F5CF7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EB909-EFA9-14FD-2F9E-B60CFAB1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EF6D-5C43-0349-8E7D-80D374BFBB3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5490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A6FECC-86AB-500B-BBF8-6A9F267A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A067C-478A-C6EB-3D70-73A3D2E3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7B4D-17EF-280E-424A-E134C2D1B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21ADE-3FF3-BA44-8E10-6CFB95819C45}" type="datetimeFigureOut">
              <a:rPr lang="en-GR" smtClean="0"/>
              <a:t>27/1/26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8CE42-6793-B4D3-5DF4-3D0EF08DB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6B6C1-2EED-BF24-9FB5-EA8CB9668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AEF6D-5C43-0349-8E7D-80D374BFBB3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7380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B296-2EA3-1694-5E3F-D8A1D33151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ΕΓΧΕΙΡΙΔΙΟ ΕΚΠΑΙΔΕΥΣΗΣ ΤΡΟΜΟΚΡΑΤΩΝ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65121-29D5-9CFC-85B7-05F936BB03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ΜΙΝΝΕΑΠΟΛΙΣ ΗΠΑ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99901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80ECFE-4573-231C-7175-5885AE0B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04"/>
          </a:xfrm>
        </p:spPr>
        <p:txBody>
          <a:bodyPr>
            <a:normAutofit fontScale="90000"/>
          </a:bodyPr>
          <a:lstStyle/>
          <a:p>
            <a:endParaRPr lang="en-G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15674F-75D6-4FD4-5F1A-25EB03E3AC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7678" y="576263"/>
            <a:ext cx="4302644" cy="56007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C4468D2-48BA-AF09-D8CC-7C691A4EBF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1565" y="576263"/>
            <a:ext cx="4322870" cy="5600700"/>
          </a:xfrm>
        </p:spPr>
      </p:pic>
    </p:spTree>
    <p:extLst>
      <p:ext uri="{BB962C8B-B14F-4D97-AF65-F5344CB8AC3E}">
        <p14:creationId xmlns:p14="http://schemas.microsoft.com/office/powerpoint/2010/main" val="312711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7CC50A-4FB5-EEE2-E2D1-288146AA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18"/>
          </a:xfrm>
        </p:spPr>
        <p:txBody>
          <a:bodyPr>
            <a:normAutofit fontScale="90000"/>
          </a:bodyPr>
          <a:lstStyle/>
          <a:p>
            <a:endParaRPr lang="en-G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CE5172-CF90-C2DE-02BC-A4AB0FC037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2427" y="449263"/>
            <a:ext cx="4433146" cy="57277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87C9BD-EDD0-2EDE-BF93-4E1997289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34762"/>
            <a:ext cx="5181600" cy="5642201"/>
          </a:xfrm>
        </p:spPr>
        <p:txBody>
          <a:bodyPr/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2104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385165-D461-8C5F-C0CF-B4AE13E85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510"/>
            <a:ext cx="10515600" cy="45719"/>
          </a:xfrm>
        </p:spPr>
        <p:txBody>
          <a:bodyPr>
            <a:normAutofit fontScale="90000"/>
          </a:bodyPr>
          <a:lstStyle/>
          <a:p>
            <a:endParaRPr lang="en-G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D63602-74C0-AD9A-682E-38646A5C75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8572" y="397948"/>
            <a:ext cx="4677428" cy="577901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6DF3351-786F-DF0A-C797-886E41F2F7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397948"/>
            <a:ext cx="4430287" cy="5779015"/>
          </a:xfrm>
        </p:spPr>
      </p:pic>
    </p:spTree>
    <p:extLst>
      <p:ext uri="{BB962C8B-B14F-4D97-AF65-F5344CB8AC3E}">
        <p14:creationId xmlns:p14="http://schemas.microsoft.com/office/powerpoint/2010/main" val="392822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400818-6E0A-077B-BD73-505F20D1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22" y="365125"/>
            <a:ext cx="10427677" cy="138967"/>
          </a:xfrm>
        </p:spPr>
        <p:txBody>
          <a:bodyPr>
            <a:normAutofit fontScale="90000"/>
          </a:bodyPr>
          <a:lstStyle/>
          <a:p>
            <a:endParaRPr lang="en-G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E86495-93F0-2E8F-2861-94FE2C2206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22460" y="773724"/>
            <a:ext cx="4045294" cy="540324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F44FCD8-46FE-DBAF-335D-F5739F3FC2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67754" y="504092"/>
            <a:ext cx="4691994" cy="5672871"/>
          </a:xfrm>
        </p:spPr>
      </p:pic>
    </p:spTree>
    <p:extLst>
      <p:ext uri="{BB962C8B-B14F-4D97-AF65-F5344CB8AC3E}">
        <p14:creationId xmlns:p14="http://schemas.microsoft.com/office/powerpoint/2010/main" val="428972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39499D-3271-9D39-F48A-6AB22C7C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G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9CDD003-1590-5F98-791F-559E93B9B7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4789" y="411163"/>
            <a:ext cx="4768421" cy="57658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FC5DD51-32F2-420D-44C3-3C522E1F6D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7683" y="457200"/>
            <a:ext cx="4750633" cy="5719763"/>
          </a:xfrm>
        </p:spPr>
      </p:pic>
    </p:spTree>
    <p:extLst>
      <p:ext uri="{BB962C8B-B14F-4D97-AF65-F5344CB8AC3E}">
        <p14:creationId xmlns:p14="http://schemas.microsoft.com/office/powerpoint/2010/main" val="206830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70AE8-C640-235E-A74D-F831DFCD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906"/>
          </a:xfrm>
        </p:spPr>
        <p:txBody>
          <a:bodyPr>
            <a:normAutofit fontScale="90000"/>
          </a:bodyPr>
          <a:lstStyle/>
          <a:p>
            <a:endParaRPr lang="en-G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F2917D1-1F96-87DF-FF2F-DFD391986A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0108" y="479425"/>
            <a:ext cx="4417783" cy="5697538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9A09EE2-2DE2-9158-F0DF-714B9D7BC1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8382" y="479425"/>
            <a:ext cx="4489236" cy="5697538"/>
          </a:xfrm>
        </p:spPr>
      </p:pic>
    </p:spTree>
    <p:extLst>
      <p:ext uri="{BB962C8B-B14F-4D97-AF65-F5344CB8AC3E}">
        <p14:creationId xmlns:p14="http://schemas.microsoft.com/office/powerpoint/2010/main" val="34482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28CF63-3994-6BD9-66CE-ADA670FA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32"/>
          </a:xfrm>
        </p:spPr>
        <p:txBody>
          <a:bodyPr>
            <a:normAutofit fontScale="90000"/>
          </a:bodyPr>
          <a:lstStyle/>
          <a:p>
            <a:endParaRPr lang="en-G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2B5AA7-0B2F-6221-FF5F-45C9BC213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2159" y="465138"/>
            <a:ext cx="4413682" cy="5711825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B80058-8135-DA1A-8C73-B9DEC133A1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8743" y="563563"/>
            <a:ext cx="4328514" cy="5613400"/>
          </a:xfrm>
        </p:spPr>
      </p:pic>
    </p:spTree>
    <p:extLst>
      <p:ext uri="{BB962C8B-B14F-4D97-AF65-F5344CB8AC3E}">
        <p14:creationId xmlns:p14="http://schemas.microsoft.com/office/powerpoint/2010/main" val="12686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BE0EED-FA30-C085-A68B-9381D1D1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G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825381-943B-3E2B-3D48-A81B049716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8235" y="365125"/>
            <a:ext cx="4481530" cy="5811838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68CAB67-6D4F-1AF4-BF6F-2933A0723C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37849" y="411163"/>
            <a:ext cx="4450301" cy="5765800"/>
          </a:xfrm>
        </p:spPr>
      </p:pic>
    </p:spTree>
    <p:extLst>
      <p:ext uri="{BB962C8B-B14F-4D97-AF65-F5344CB8AC3E}">
        <p14:creationId xmlns:p14="http://schemas.microsoft.com/office/powerpoint/2010/main" val="145897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94F8AE-0DA5-31D7-D295-781B7A02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G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571D26-3480-F18E-F76E-3CADB1B423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0243" y="411163"/>
            <a:ext cx="4457514" cy="57658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C13F3F5-D2D5-4DF1-1AE7-B41DD63A90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68422" y="457200"/>
            <a:ext cx="4389155" cy="5719763"/>
          </a:xfrm>
        </p:spPr>
      </p:pic>
    </p:spTree>
    <p:extLst>
      <p:ext uri="{BB962C8B-B14F-4D97-AF65-F5344CB8AC3E}">
        <p14:creationId xmlns:p14="http://schemas.microsoft.com/office/powerpoint/2010/main" val="291825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8E57D0-3AFB-1CC3-8414-32644CABF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G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0DE45F-8020-5B8B-2280-FFBE0673CA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1659" y="501650"/>
            <a:ext cx="4394682" cy="5675313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ED5E264-BAAC-5CD6-8E22-E96324F0F7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5616" y="457200"/>
            <a:ext cx="4414768" cy="5719763"/>
          </a:xfrm>
        </p:spPr>
      </p:pic>
    </p:spTree>
    <p:extLst>
      <p:ext uri="{BB962C8B-B14F-4D97-AF65-F5344CB8AC3E}">
        <p14:creationId xmlns:p14="http://schemas.microsoft.com/office/powerpoint/2010/main" val="311272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</Words>
  <Application>Microsoft Macintosh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ΕΓΧΕΙΡΙΔΙΟ ΕΚΠΑΙΔΕΥΣΗΣ ΤΡΟΜΟΚΡΑΤΩΝ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MANUAL ΤΟΥ ΚΑΛΟΥ ΑΝΑΡΧΙΚΟΥ</dc:title>
  <dc:creator>Microsoft Office User</dc:creator>
  <cp:lastModifiedBy>Microsoft Office User</cp:lastModifiedBy>
  <cp:revision>2</cp:revision>
  <dcterms:created xsi:type="dcterms:W3CDTF">2026-01-27T10:01:00Z</dcterms:created>
  <dcterms:modified xsi:type="dcterms:W3CDTF">2026-01-27T12:31:28Z</dcterms:modified>
</cp:coreProperties>
</file>